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69" r:id="rId15"/>
    <p:sldId id="273" r:id="rId16"/>
    <p:sldId id="270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329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330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4" r:id="rId47"/>
    <p:sldId id="305" r:id="rId48"/>
    <p:sldId id="306" r:id="rId49"/>
    <p:sldId id="307" r:id="rId50"/>
    <p:sldId id="331" r:id="rId51"/>
    <p:sldId id="308" r:id="rId52"/>
    <p:sldId id="309" r:id="rId53"/>
    <p:sldId id="332" r:id="rId54"/>
    <p:sldId id="310" r:id="rId55"/>
    <p:sldId id="333" r:id="rId56"/>
    <p:sldId id="311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1" r:id="rId65"/>
    <p:sldId id="320" r:id="rId66"/>
    <p:sldId id="322" r:id="rId67"/>
    <p:sldId id="345" r:id="rId68"/>
    <p:sldId id="323" r:id="rId69"/>
    <p:sldId id="324" r:id="rId70"/>
    <p:sldId id="325" r:id="rId71"/>
    <p:sldId id="326" r:id="rId72"/>
    <p:sldId id="327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2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61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printerSettings" Target="printerSettings/printerSettings1.bin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85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5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3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46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65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0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4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25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25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2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2D254-E9C3-1A44-AB36-1751F3437FCE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38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2-27 at 9.23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783615" y="2027255"/>
            <a:ext cx="1596340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829383" y="2126287"/>
            <a:ext cx="5954232" cy="47186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22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6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19477" y="2656401"/>
            <a:ext cx="1596340" cy="256322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25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6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336670" y="1899097"/>
            <a:ext cx="209739" cy="20971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59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6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037880" y="838865"/>
            <a:ext cx="1095299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8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6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54433" y="2504946"/>
            <a:ext cx="1596340" cy="25631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02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7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68673" y="1875796"/>
            <a:ext cx="221389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66758" y="384478"/>
            <a:ext cx="295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change the width to 0.75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073760" y="886410"/>
            <a:ext cx="698203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70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6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31129" y="2050557"/>
            <a:ext cx="1596340" cy="25631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09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8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52318" y="1864144"/>
            <a:ext cx="244695" cy="25631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65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8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54434" y="1747634"/>
            <a:ext cx="1596340" cy="22136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97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9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57020" y="1887446"/>
            <a:ext cx="244695" cy="23301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93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9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96176" y="1584524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52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3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192681" y="4019556"/>
            <a:ext cx="734083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02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9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695808" y="2353482"/>
            <a:ext cx="501037" cy="53593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816493" y="72235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85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9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72872" y="2359308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46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2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57024" y="1887447"/>
            <a:ext cx="256343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759474" y="3693333"/>
            <a:ext cx="361212" cy="36117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64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2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094063" y="489341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70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2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050778" y="2225323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2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2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828146" y="3169044"/>
            <a:ext cx="233038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59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5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72872" y="2213671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63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3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57023" y="1520446"/>
            <a:ext cx="244691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759474" y="3693333"/>
            <a:ext cx="314603" cy="33787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71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3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024149" y="489342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12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4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992516" y="2225322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839798" y="3169043"/>
            <a:ext cx="209734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03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3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9389" y="3122438"/>
            <a:ext cx="1141908" cy="22136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99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4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590938" y="1234998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767803" y="2365133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3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5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82779" y="173015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183114" y="1106838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5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5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96176" y="205055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14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7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619648" y="803915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42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0.37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36170" y="3809842"/>
            <a:ext cx="442776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51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8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561388" y="442738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408669" y="710707"/>
            <a:ext cx="419472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97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8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922603" y="2318529"/>
            <a:ext cx="792342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41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3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36168" y="3402061"/>
            <a:ext cx="2167291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66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3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744498" y="257484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69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3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667098" y="5534173"/>
            <a:ext cx="640862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56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4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171458" y="2306874"/>
            <a:ext cx="559302" cy="5592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32050" y="588839"/>
            <a:ext cx="1106029" cy="3369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71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4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72872" y="2050564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54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4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9829" y="908773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796512" y="372832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66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4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994598" y="2982630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398258" y="1957352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60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4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433214" y="2132116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598425" y="4380735"/>
            <a:ext cx="1852683" cy="50098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35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4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01213" y="2306878"/>
            <a:ext cx="815645" cy="256319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703295" y="2190372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41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5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433215" y="2807867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146073" y="2668061"/>
            <a:ext cx="1246776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41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6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96176" y="3437014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081250" y="292215"/>
            <a:ext cx="383594" cy="3835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13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6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7741" y="575553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54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6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7741" y="575553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0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7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7741" y="575553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0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4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1041" y="2970977"/>
            <a:ext cx="1106951" cy="22136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29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6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96176" y="3437014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25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7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503128" y="512643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1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7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71127" y="152626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635998" y="3799422"/>
            <a:ext cx="855914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344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0.46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47822" y="1351506"/>
            <a:ext cx="501037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79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9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334593" y="1677730"/>
            <a:ext cx="559297" cy="66409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75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0.46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47822" y="1514620"/>
            <a:ext cx="501037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92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9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392853" y="2062208"/>
            <a:ext cx="524341" cy="6058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549736" y="2353479"/>
            <a:ext cx="384516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56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9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476500" y="570897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672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0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22067" y="699057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011339" y="1061175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22995" y="135338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886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0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798" cy="685799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77373" y="1735986"/>
            <a:ext cx="209734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953231" y="1818483"/>
            <a:ext cx="1036112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3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4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798" cy="685799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554129" y="1698418"/>
            <a:ext cx="629215" cy="54758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82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0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210583" y="576724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453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0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582616" y="5545824"/>
            <a:ext cx="818561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58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0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14611" y="192239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095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1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12865" y="1735985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91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2-27 at 12.40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01634" y="1377601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86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2-27 at 12.40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859973" cy="6787483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29615" y="168963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44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2-27 at 12.41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83198" y="1929603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64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2.4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292722" y="947107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470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2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54436" y="1596175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651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3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602591" y="79226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8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5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42782" y="2807866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754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3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816494" y="72235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003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3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176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3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334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3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203228" y="2384906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>
          <a:xfrm flipH="1">
            <a:off x="2467952" y="2507239"/>
            <a:ext cx="4735276" cy="55296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2409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3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021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4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518912" y="827291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799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4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867059" y="2085366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591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4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656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5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836032" y="635584"/>
            <a:ext cx="2728480" cy="490692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276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5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78096" y="1618080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79214" y="3941962"/>
            <a:ext cx="1596340" cy="1134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>
            <a:stCxn id="4" idx="6"/>
            <a:endCxn id="5" idx="6"/>
          </p:cNvCxnSpPr>
          <p:nvPr/>
        </p:nvCxnSpPr>
        <p:spPr>
          <a:xfrm flipH="1">
            <a:off x="2075554" y="1740413"/>
            <a:ext cx="98882" cy="2258261"/>
          </a:xfrm>
          <a:prstGeom prst="curvedConnector3">
            <a:avLst>
              <a:gd name="adj1" fmla="val -231185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45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5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952150" y="2376782"/>
            <a:ext cx="1596340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303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6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81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6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0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6</Words>
  <Application>Microsoft Macintosh PowerPoint</Application>
  <PresentationFormat>On-screen Show (4:3)</PresentationFormat>
  <Paragraphs>1</Paragraphs>
  <Slides>80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GeoGrid Environmental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 Map of Wolfville</dc:title>
  <dc:creator>Dewey Dunnington</dc:creator>
  <cp:lastModifiedBy>Dewey Dunnington</cp:lastModifiedBy>
  <cp:revision>33</cp:revision>
  <dcterms:created xsi:type="dcterms:W3CDTF">2014-12-26T20:38:36Z</dcterms:created>
  <dcterms:modified xsi:type="dcterms:W3CDTF">2016-01-15T16:32:32Z</dcterms:modified>
</cp:coreProperties>
</file>